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E1AB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568" y="1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84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34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24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gradFill flip="none" rotWithShape="1">
          <a:gsLst>
            <a:gs pos="2000">
              <a:srgbClr val="FFE1AB">
                <a:lumMod val="96000"/>
              </a:srgbClr>
            </a:gs>
            <a:gs pos="77000">
              <a:schemeClr val="bg1"/>
            </a:gs>
            <a:gs pos="100000">
              <a:srgbClr val="FFE38B">
                <a:lumMod val="86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1522512" cy="1138138"/>
          </a:xfrm>
          <a:solidFill>
            <a:srgbClr val="C00000"/>
          </a:solidFill>
        </p:spPr>
        <p:txBody>
          <a:bodyPr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0" y="4581128"/>
            <a:ext cx="4104456" cy="1440160"/>
          </a:xfrm>
        </p:spPr>
        <p:txBody>
          <a:bodyPr/>
          <a:lstStyle>
            <a:lvl1pPr marL="0" indent="0" algn="r">
              <a:buNone/>
              <a:defRPr sz="6000" b="1">
                <a:solidFill>
                  <a:srgbClr val="6600FF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13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3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96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99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94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48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88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90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FA27-101B-48C0-9382-F2AFAF0D025E}" type="datetimeFigureOut">
              <a:rPr lang="it-IT" smtClean="0"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CFA6-4BC6-4963-95B6-E68C253A3D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32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hiesa.it/bibbia.php?ricerca=citazione&amp;id_versioni=3&amp;Citazione=Sal+69&amp;VersettoOn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chiesa.it/bibbia.php?ricerca=citazione&amp;id_versioni=3&amp;Citazione=Sal+149&amp;VersettoOn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hiesa.it/bibbia.php?ricerca=citazione&amp;id_versioni=3&amp;Citazione=Sal+71&amp;VersettoOn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chiesa.it/bibbia.php?ricerca=citazione&amp;id_versioni=3&amp;Citazione=Col+3&amp;VersettoOn=1" TargetMode="External"/><Relationship Id="rId4" Type="http://schemas.openxmlformats.org/officeDocument/2006/relationships/hyperlink" Target="http://www.lachiesa.it/bibbia.php?ricerca=citazione&amp;id_versioni=3&amp;Citazione=Ef+5&amp;VersettoOn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3244"/>
            <a:ext cx="4104456" cy="568984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3203848" cy="432048"/>
          </a:xfrm>
          <a:solidFill>
            <a:srgbClr val="6600FF"/>
          </a:solidFill>
        </p:spPr>
        <p:txBody>
          <a:bodyPr/>
          <a:lstStyle/>
          <a:p>
            <a:r>
              <a:rPr lang="it-IT" sz="4000" dirty="0" smtClean="0"/>
              <a:t>22 Novembre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696" y="5733256"/>
            <a:ext cx="6984776" cy="1440160"/>
          </a:xfrm>
        </p:spPr>
        <p:txBody>
          <a:bodyPr/>
          <a:lstStyle/>
          <a:p>
            <a:r>
              <a:rPr lang="it-IT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Santa Cecilia</a:t>
            </a:r>
            <a:endParaRPr lang="it-IT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3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8264" y="116632"/>
            <a:ext cx="2195736" cy="1138138"/>
          </a:xfrm>
        </p:spPr>
        <p:txBody>
          <a:bodyPr/>
          <a:lstStyle/>
          <a:p>
            <a:r>
              <a:rPr lang="it-IT" dirty="0" smtClean="0"/>
              <a:t>175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3920" y="4581128"/>
            <a:ext cx="4462576" cy="144016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Invito/Impegno</a:t>
            </a:r>
            <a:br>
              <a:rPr lang="it-IT" dirty="0" smtClean="0"/>
            </a:br>
            <a:r>
              <a:rPr lang="it-IT" dirty="0" smtClean="0"/>
              <a:t>a CANTARE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4" y="0"/>
            <a:ext cx="457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/>
          <a:lstStyle/>
          <a:p>
            <a:r>
              <a:rPr lang="it-IT" sz="5500" dirty="0" smtClean="0">
                <a:latin typeface="Acidic" pitchFamily="2" charset="0"/>
              </a:rPr>
              <a:t>Buona Festa</a:t>
            </a:r>
            <a:endParaRPr lang="it-IT" sz="5500" dirty="0">
              <a:latin typeface="Acidic" pitchFamily="2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980728"/>
            <a:ext cx="8954941" cy="5329747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16" y="999390"/>
            <a:ext cx="2736304" cy="17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704856" cy="514221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3203848" cy="432048"/>
          </a:xfrm>
          <a:solidFill>
            <a:srgbClr val="6600FF"/>
          </a:solidFill>
        </p:spPr>
        <p:txBody>
          <a:bodyPr/>
          <a:lstStyle/>
          <a:p>
            <a:r>
              <a:rPr lang="it-IT" sz="4000" dirty="0" smtClean="0"/>
              <a:t>22 Novembre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9896" y="4948524"/>
            <a:ext cx="6984776" cy="1440160"/>
          </a:xfrm>
        </p:spPr>
        <p:txBody>
          <a:bodyPr/>
          <a:lstStyle/>
          <a:p>
            <a:r>
              <a:rPr lang="it-IT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Santa Cecilia</a:t>
            </a:r>
            <a:endParaRPr lang="it-IT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86246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Ricerca fatta su </a:t>
            </a:r>
            <a:r>
              <a:rPr lang="it-IT" sz="2400" b="1" i="1" dirty="0" smtClean="0"/>
              <a:t>Bibbia.net</a:t>
            </a:r>
            <a:endParaRPr lang="it-IT" sz="24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9592" y="1677927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kern="500" spc="-130" dirty="0" smtClean="0">
                <a:solidFill>
                  <a:srgbClr val="FF0000"/>
                </a:solidFill>
              </a:rPr>
              <a:t>Invito / Impegno al </a:t>
            </a:r>
            <a:r>
              <a:rPr lang="it-IT" sz="4000" b="1" kern="500" spc="-130" dirty="0" smtClean="0">
                <a:solidFill>
                  <a:srgbClr val="FF0000"/>
                </a:solidFill>
              </a:rPr>
              <a:t>CANTO </a:t>
            </a:r>
            <a:r>
              <a:rPr lang="it-IT" sz="4000" kern="500" spc="-130" dirty="0" smtClean="0">
                <a:solidFill>
                  <a:srgbClr val="FF0000"/>
                </a:solidFill>
              </a:rPr>
              <a:t>nella Bibbia</a:t>
            </a:r>
            <a:endParaRPr lang="it-IT" sz="4000" b="1" kern="500" spc="-130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2" b="30110"/>
          <a:stretch/>
        </p:blipFill>
        <p:spPr>
          <a:xfrm>
            <a:off x="899592" y="2492896"/>
            <a:ext cx="770485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28" y="204662"/>
            <a:ext cx="1522512" cy="1138138"/>
          </a:xfrm>
        </p:spPr>
        <p:txBody>
          <a:bodyPr/>
          <a:lstStyle/>
          <a:p>
            <a:r>
              <a:rPr lang="it-IT" sz="8000" dirty="0" smtClean="0"/>
              <a:t>2</a:t>
            </a:r>
            <a:endParaRPr lang="it-IT" sz="8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8024" y="4581128"/>
            <a:ext cx="4104456" cy="1440160"/>
          </a:xfrm>
        </p:spPr>
        <p:txBody>
          <a:bodyPr/>
          <a:lstStyle/>
          <a:p>
            <a:r>
              <a:rPr lang="it-IT" sz="6000" dirty="0" smtClean="0"/>
              <a:t>CANTINO</a:t>
            </a:r>
            <a:endParaRPr lang="it-IT" sz="6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4662"/>
            <a:ext cx="3960440" cy="64546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866" y="1342800"/>
            <a:ext cx="14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VOLTE</a:t>
            </a:r>
            <a:endParaRPr lang="en-US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96136" y="1844824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3"/>
              </a:rPr>
              <a:t>Sal</a:t>
            </a:r>
            <a:r>
              <a:rPr lang="it-IT" dirty="0">
                <a:hlinkClick r:id="rId3"/>
              </a:rPr>
              <a:t> 69,35</a:t>
            </a:r>
            <a:r>
              <a:rPr lang="it-IT" dirty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 </a:t>
            </a:r>
            <a:r>
              <a:rPr lang="it-IT" dirty="0"/>
              <a:t>lui </a:t>
            </a:r>
            <a:r>
              <a:rPr lang="it-IT" b="1" dirty="0"/>
              <a:t>cantino</a:t>
            </a:r>
            <a:r>
              <a:rPr lang="it-IT" dirty="0"/>
              <a:t> lode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 </a:t>
            </a:r>
            <a:r>
              <a:rPr lang="it-IT" dirty="0"/>
              <a:t>cieli e la terra,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i mari e quanto brulica in essi.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 smtClean="0">
                <a:hlinkClick r:id="rId4"/>
              </a:rPr>
              <a:t>Sal</a:t>
            </a:r>
            <a:r>
              <a:rPr lang="it-IT" dirty="0" smtClean="0">
                <a:hlinkClick r:id="rId4"/>
              </a:rPr>
              <a:t> </a:t>
            </a:r>
            <a:r>
              <a:rPr lang="it-IT" dirty="0">
                <a:hlinkClick r:id="rId4"/>
              </a:rPr>
              <a:t>149,3</a:t>
            </a:r>
            <a:r>
              <a:rPr lang="it-IT" dirty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Lodino </a:t>
            </a:r>
            <a:r>
              <a:rPr lang="it-IT" dirty="0"/>
              <a:t>il suo nome con danze,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con tamburelli e cetre gli </a:t>
            </a:r>
            <a:r>
              <a:rPr lang="it-IT" b="1" dirty="0"/>
              <a:t>cantino</a:t>
            </a:r>
            <a:r>
              <a:rPr lang="it-IT" dirty="0"/>
              <a:t> inni.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0" y="5356858"/>
            <a:ext cx="4104456" cy="93610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CANTANDO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320"/>
            <a:ext cx="5245619" cy="393140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64088" y="404664"/>
            <a:ext cx="35028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3"/>
              </a:rPr>
              <a:t>Sal</a:t>
            </a:r>
            <a:r>
              <a:rPr lang="it-IT" dirty="0">
                <a:hlinkClick r:id="rId3"/>
              </a:rPr>
              <a:t> 71,23</a:t>
            </a:r>
            <a:r>
              <a:rPr lang="it-IT" dirty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Cantando</a:t>
            </a:r>
            <a:r>
              <a:rPr lang="it-IT" dirty="0"/>
              <a:t> le tue lodi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esulteranno </a:t>
            </a:r>
            <a:r>
              <a:rPr lang="it-IT" dirty="0"/>
              <a:t>le mie labbra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e la mia vita, che tu hai riscattato.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>
                <a:hlinkClick r:id="rId4"/>
              </a:rPr>
              <a:t>Ef</a:t>
            </a:r>
            <a:r>
              <a:rPr lang="it-IT" dirty="0">
                <a:hlinkClick r:id="rId4"/>
              </a:rPr>
              <a:t> 5,19</a:t>
            </a:r>
            <a:r>
              <a:rPr lang="it-IT" dirty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intrattenendovi </a:t>
            </a:r>
            <a:r>
              <a:rPr lang="it-IT" dirty="0"/>
              <a:t>fra voi con salmi, inni, canti ispirati, </a:t>
            </a:r>
            <a:r>
              <a:rPr lang="it-IT" b="1" dirty="0"/>
              <a:t>cantando</a:t>
            </a:r>
            <a:r>
              <a:rPr lang="it-IT" dirty="0"/>
              <a:t> e inneggiando al Signore con il vostro cuore, </a:t>
            </a: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r>
              <a:rPr lang="it-IT" dirty="0" smtClean="0">
                <a:hlinkClick r:id="rId5"/>
              </a:rPr>
              <a:t>Col </a:t>
            </a:r>
            <a:r>
              <a:rPr lang="it-IT" dirty="0">
                <a:hlinkClick r:id="rId5"/>
              </a:rPr>
              <a:t>3,16</a:t>
            </a:r>
            <a:r>
              <a:rPr lang="it-IT" dirty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/>
              <a:t>parola di Cristo abiti tra voi nella sua ricchezza. Con ogni sapienza istruitevi e ammonitevi a vicenda con salmi, inni e canti ispirati, con gratitudine, </a:t>
            </a:r>
            <a:r>
              <a:rPr lang="it-IT" b="1" dirty="0"/>
              <a:t>cantando</a:t>
            </a:r>
            <a:r>
              <a:rPr lang="it-IT" dirty="0"/>
              <a:t> a Dio nei vostri cuori.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CANTARE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4086184" cy="40861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96027" y="548680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 15,1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Gdc</a:t>
            </a:r>
            <a:r>
              <a:rPr lang="it-IT" dirty="0" smtClean="0"/>
              <a:t> </a:t>
            </a:r>
            <a:r>
              <a:rPr lang="it-IT" dirty="0"/>
              <a:t>5,3 </a:t>
            </a:r>
            <a:endParaRPr lang="it-IT" dirty="0" smtClean="0"/>
          </a:p>
          <a:p>
            <a:r>
              <a:rPr lang="it-IT" dirty="0" smtClean="0"/>
              <a:t>1Sam </a:t>
            </a:r>
            <a:r>
              <a:rPr lang="it-IT" dirty="0"/>
              <a:t>18,6 </a:t>
            </a:r>
            <a:endParaRPr lang="it-IT" dirty="0" smtClean="0"/>
          </a:p>
          <a:p>
            <a:r>
              <a:rPr lang="it-IT" dirty="0" smtClean="0"/>
              <a:t>Est </a:t>
            </a:r>
            <a:r>
              <a:rPr lang="it-IT" dirty="0"/>
              <a:t>4,17h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</a:t>
            </a:r>
            <a:r>
              <a:rPr lang="it-IT" dirty="0" smtClean="0"/>
              <a:t>5  7,8</a:t>
            </a:r>
            <a:r>
              <a:rPr lang="it-IT" dirty="0"/>
              <a:t>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59,18 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71,16 </a:t>
            </a:r>
            <a:endParaRPr lang="it-IT" dirty="0" smtClean="0"/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92,2 </a:t>
            </a:r>
            <a:endParaRPr lang="it-IT" dirty="0" smtClean="0"/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101,1 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104,33 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Sal</a:t>
            </a:r>
            <a:r>
              <a:rPr lang="it-IT" dirty="0" smtClean="0"/>
              <a:t> 108,2</a:t>
            </a:r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137,4 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138,1 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147,1 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Is</a:t>
            </a:r>
            <a:r>
              <a:rPr lang="it-IT" dirty="0"/>
              <a:t> 5,1 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5301208"/>
            <a:ext cx="4104456" cy="1440160"/>
          </a:xfrm>
        </p:spPr>
        <p:txBody>
          <a:bodyPr/>
          <a:lstStyle/>
          <a:p>
            <a:r>
              <a:rPr lang="it-IT" dirty="0" smtClean="0"/>
              <a:t>CANTERO’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916539" cy="53098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24128" y="332656"/>
            <a:ext cx="15121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2Sam 22,50 </a:t>
            </a:r>
            <a:endParaRPr lang="it-IT" dirty="0" smtClean="0"/>
          </a:p>
          <a:p>
            <a:r>
              <a:rPr lang="it-IT" dirty="0" err="1" smtClean="0"/>
              <a:t>Gdt</a:t>
            </a:r>
            <a:r>
              <a:rPr lang="it-IT" dirty="0" smtClean="0"/>
              <a:t> </a:t>
            </a:r>
            <a:r>
              <a:rPr lang="it-IT" dirty="0"/>
              <a:t>16,13 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Sal</a:t>
            </a:r>
            <a:r>
              <a:rPr lang="it-IT" dirty="0" smtClean="0"/>
              <a:t> 7,18</a:t>
            </a:r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9,5 </a:t>
            </a:r>
            <a:endParaRPr lang="it-IT" dirty="0" smtClean="0"/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13,6 </a:t>
            </a:r>
            <a:endParaRPr lang="it-IT" dirty="0" smtClean="0"/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18,50 </a:t>
            </a:r>
            <a:endParaRPr lang="it-IT" dirty="0" smtClean="0"/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27,6 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43,4 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57,10 </a:t>
            </a:r>
            <a:endParaRPr lang="it-IT" dirty="0" smtClean="0"/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59,17 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61,9 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71,22 </a:t>
            </a:r>
            <a:endParaRPr lang="it-IT" dirty="0" smtClean="0"/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75,10 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89,2 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108,4 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108,10 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Sal</a:t>
            </a:r>
            <a:r>
              <a:rPr lang="it-IT" dirty="0"/>
              <a:t> 109,30 </a:t>
            </a:r>
            <a:endParaRPr lang="it-IT" dirty="0" smtClean="0"/>
          </a:p>
          <a:p>
            <a:r>
              <a:rPr lang="it-IT" dirty="0" err="1" smtClean="0"/>
              <a:t>Sal</a:t>
            </a:r>
            <a:r>
              <a:rPr lang="it-IT" dirty="0" smtClean="0"/>
              <a:t> </a:t>
            </a:r>
            <a:r>
              <a:rPr lang="it-IT" dirty="0"/>
              <a:t>144,9 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24213" y="332656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Asl </a:t>
            </a:r>
            <a:r>
              <a:rPr lang="it-IT" dirty="0"/>
              <a:t>146,2 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Sir 51,1 </a:t>
            </a:r>
            <a:endParaRPr lang="it-IT" dirty="0" smtClean="0"/>
          </a:p>
          <a:p>
            <a:r>
              <a:rPr lang="it-IT" dirty="0" smtClean="0"/>
              <a:t>Sir </a:t>
            </a:r>
            <a:r>
              <a:rPr lang="it-IT" dirty="0"/>
              <a:t>51,11 </a:t>
            </a:r>
            <a:endParaRPr lang="it-IT" dirty="0" smtClean="0"/>
          </a:p>
          <a:p>
            <a:r>
              <a:rPr lang="it-IT" dirty="0" smtClean="0"/>
              <a:t>Sir </a:t>
            </a:r>
            <a:r>
              <a:rPr lang="it-IT" dirty="0"/>
              <a:t>51,12 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Rm</a:t>
            </a:r>
            <a:r>
              <a:rPr lang="it-IT" dirty="0"/>
              <a:t> 15,9 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1Cor 14,15 </a:t>
            </a:r>
            <a:endParaRPr lang="it-IT" dirty="0" smtClean="0"/>
          </a:p>
          <a:p>
            <a:r>
              <a:rPr lang="it-IT" dirty="0" err="1" smtClean="0"/>
              <a:t>Eb</a:t>
            </a:r>
            <a:r>
              <a:rPr lang="it-IT" dirty="0" smtClean="0"/>
              <a:t> </a:t>
            </a:r>
            <a:r>
              <a:rPr lang="it-IT" dirty="0"/>
              <a:t>2,12 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CANTATE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45" y="188640"/>
            <a:ext cx="4376486" cy="59046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00192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47964" y="4797152"/>
            <a:ext cx="4104456" cy="1440160"/>
          </a:xfrm>
        </p:spPr>
        <p:txBody>
          <a:bodyPr/>
          <a:lstStyle/>
          <a:p>
            <a:r>
              <a:rPr lang="it-IT" dirty="0" smtClean="0"/>
              <a:t>CANTI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39"/>
            <a:ext cx="4320480" cy="657349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00192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CANTO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2070"/>
          <a:stretch/>
        </p:blipFill>
        <p:spPr>
          <a:xfrm>
            <a:off x="1619671" y="188640"/>
            <a:ext cx="4973711" cy="61926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90541" y="8367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58</Words>
  <Application>Microsoft Office PowerPoint</Application>
  <PresentationFormat>Presentazione su schermo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Acidic</vt:lpstr>
      <vt:lpstr>Arial</vt:lpstr>
      <vt:lpstr>Calibri</vt:lpstr>
      <vt:lpstr>Tema di Office</vt:lpstr>
      <vt:lpstr>22 Novembre</vt:lpstr>
      <vt:lpstr>22 Novembre</vt:lpstr>
      <vt:lpstr>2</vt:lpstr>
      <vt:lpstr>3</vt:lpstr>
      <vt:lpstr>15</vt:lpstr>
      <vt:lpstr>25</vt:lpstr>
      <vt:lpstr>32</vt:lpstr>
      <vt:lpstr>41</vt:lpstr>
      <vt:lpstr>47</vt:lpstr>
      <vt:lpstr>175</vt:lpstr>
      <vt:lpstr>Buona Festa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Windows7</dc:creator>
  <cp:lastModifiedBy>pasquale granata</cp:lastModifiedBy>
  <cp:revision>13</cp:revision>
  <dcterms:created xsi:type="dcterms:W3CDTF">2013-11-21T20:48:27Z</dcterms:created>
  <dcterms:modified xsi:type="dcterms:W3CDTF">2015-11-21T22:35:08Z</dcterms:modified>
</cp:coreProperties>
</file>